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1422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106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2341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066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907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589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886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384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9918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917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369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999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6565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32656"/>
            <a:ext cx="120446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6" name="5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7" name="6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8" name="7 Rectángulo"/>
          <p:cNvSpPr/>
          <p:nvPr/>
        </p:nvSpPr>
        <p:spPr>
          <a:xfrm>
            <a:off x="471601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es-CO" dirty="0">
              <a:solidFill>
                <a:prstClr val="black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6765"/>
            <a:ext cx="4140200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ángulo 8"/>
          <p:cNvSpPr/>
          <p:nvPr/>
        </p:nvSpPr>
        <p:spPr>
          <a:xfrm>
            <a:off x="685800" y="1166843"/>
            <a:ext cx="7486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/>
              <a:t>La siguiente información se publica en cumplimiento del Artículo 364-5 del Estatuto Tributario, parágrafo 2 Numeral 9.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dirty="0"/>
              <a:t>El monto de las donaciones recibidas durante </a:t>
            </a:r>
            <a:r>
              <a:rPr lang="es-ES" sz="2400" dirty="0" smtClean="0"/>
              <a:t>2024, </a:t>
            </a:r>
            <a:r>
              <a:rPr lang="es-ES" sz="2400" dirty="0"/>
              <a:t>que se pueden identificar por tercero* fue </a:t>
            </a:r>
            <a:r>
              <a:rPr lang="es-ES" sz="2400"/>
              <a:t>de </a:t>
            </a:r>
            <a:r>
              <a:rPr lang="es-ES" sz="2400" smtClean="0"/>
              <a:t>$</a:t>
            </a:r>
            <a:r>
              <a:rPr lang="es-ES" sz="2400" smtClean="0"/>
              <a:t>492.257.094</a:t>
            </a:r>
            <a:r>
              <a:rPr lang="es-ES" sz="2400" smtClean="0"/>
              <a:t>  </a:t>
            </a:r>
            <a:r>
              <a:rPr lang="es-ES" sz="2400" dirty="0"/>
              <a:t>la totalidad de estos recursos fueron utilizados durante el </a:t>
            </a:r>
            <a:r>
              <a:rPr lang="es-ES" sz="2400"/>
              <a:t>año </a:t>
            </a:r>
            <a:r>
              <a:rPr lang="es-ES" sz="2400" smtClean="0"/>
              <a:t>2024, </a:t>
            </a:r>
            <a:r>
              <a:rPr lang="es-ES" sz="2400" dirty="0"/>
              <a:t>en la ejecución de las actividades meritorias contempladas en los estatutos de la Corporación Caminos. 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dirty="0"/>
              <a:t>*Según lo dispuesto en la Resolución 19/2018 artículo 6 parágrafo 1 no se publica detallada, sino por el valor global de las donaciones recibidas. </a:t>
            </a:r>
          </a:p>
        </p:txBody>
      </p:sp>
    </p:spTree>
    <p:extLst>
      <p:ext uri="{BB962C8B-B14F-4D97-AF65-F5344CB8AC3E}">
        <p14:creationId xmlns:p14="http://schemas.microsoft.com/office/powerpoint/2010/main" val="238991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94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Sidney Beltran</dc:creator>
  <cp:lastModifiedBy>Usuario</cp:lastModifiedBy>
  <cp:revision>7</cp:revision>
  <dcterms:created xsi:type="dcterms:W3CDTF">2018-05-04T12:52:28Z</dcterms:created>
  <dcterms:modified xsi:type="dcterms:W3CDTF">2025-06-25T14:36:18Z</dcterms:modified>
</cp:coreProperties>
</file>