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106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34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6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589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86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38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99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17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36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999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656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2656"/>
            <a:ext cx="120446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8" name="7 Rectángulo"/>
          <p:cNvSpPr/>
          <p:nvPr/>
        </p:nvSpPr>
        <p:spPr>
          <a:xfrm>
            <a:off x="471601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es-CO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765"/>
            <a:ext cx="41402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ángulo 9"/>
          <p:cNvSpPr/>
          <p:nvPr/>
        </p:nvSpPr>
        <p:spPr>
          <a:xfrm>
            <a:off x="539552" y="2274838"/>
            <a:ext cx="75608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latin typeface="+mj-lt"/>
              </a:rPr>
              <a:t>Información publicada en cumplimiento del Artículo 364-5 del Estatuto Tributario, parágrafo 2 Numeral 8</a:t>
            </a:r>
          </a:p>
          <a:p>
            <a:pPr algn="just"/>
            <a:endParaRPr lang="es-ES" sz="2800" dirty="0">
              <a:latin typeface="+mj-lt"/>
            </a:endParaRPr>
          </a:p>
          <a:p>
            <a:pPr algn="just"/>
            <a:r>
              <a:rPr lang="es-ES" sz="2800" dirty="0">
                <a:latin typeface="+mj-lt"/>
              </a:rPr>
              <a:t>Monto del patrimonio al 31 de diciembre del año inmediatamente anterior. Patrimonio liquido fiscal al 31 de diciembre </a:t>
            </a:r>
            <a:r>
              <a:rPr lang="es-ES" sz="2800">
                <a:latin typeface="+mj-lt"/>
              </a:rPr>
              <a:t>de  </a:t>
            </a:r>
            <a:r>
              <a:rPr lang="es-ES" sz="2800" smtClean="0">
                <a:latin typeface="+mj-lt"/>
              </a:rPr>
              <a:t>2024 </a:t>
            </a:r>
            <a:r>
              <a:rPr lang="es-ES" sz="2800">
                <a:latin typeface="+mj-lt"/>
              </a:rPr>
              <a:t>$</a:t>
            </a:r>
            <a:r>
              <a:rPr lang="es-ES" sz="2800" smtClean="0">
                <a:latin typeface="+mj-lt"/>
              </a:rPr>
              <a:t>1.700.702.000</a:t>
            </a:r>
            <a:endParaRPr lang="es-E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9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38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Sidney Beltran</dc:creator>
  <cp:lastModifiedBy>Usuario</cp:lastModifiedBy>
  <cp:revision>9</cp:revision>
  <dcterms:created xsi:type="dcterms:W3CDTF">2018-05-04T12:52:28Z</dcterms:created>
  <dcterms:modified xsi:type="dcterms:W3CDTF">2025-06-25T14:25:26Z</dcterms:modified>
</cp:coreProperties>
</file>