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04/05/2018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106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04/05/2018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2341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04/05/2018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00667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04/05/2018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9078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04/05/2018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589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04/05/2018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886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04/05/2018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2384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04/05/2018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49918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04/05/2018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917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04/05/2018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3698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04/05/2018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999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548BD-6500-4D38-A9AB-4FF7CB8121FF}" type="datetimeFigureOut">
              <a:rPr lang="es-CO" smtClean="0"/>
              <a:t>04/05/2018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6565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332656"/>
            <a:ext cx="120446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6" name="5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7" name="6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8" name="7 Rectángulo"/>
          <p:cNvSpPr/>
          <p:nvPr/>
        </p:nvSpPr>
        <p:spPr>
          <a:xfrm>
            <a:off x="471601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endParaRPr lang="es-CO" dirty="0">
              <a:solidFill>
                <a:prstClr val="black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6765"/>
            <a:ext cx="4140200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196752"/>
            <a:ext cx="8351837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60848"/>
            <a:ext cx="8117234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991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Sidney Beltran</dc:creator>
  <cp:lastModifiedBy>Sidney Beltran</cp:lastModifiedBy>
  <cp:revision>11</cp:revision>
  <dcterms:created xsi:type="dcterms:W3CDTF">2018-05-04T12:52:28Z</dcterms:created>
  <dcterms:modified xsi:type="dcterms:W3CDTF">2018-05-04T14:59:17Z</dcterms:modified>
</cp:coreProperties>
</file>