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41060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42341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00667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09078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5894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48869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2384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49918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917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93698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99991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16565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332656"/>
            <a:ext cx="120446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376719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CO" dirty="0"/>
          </a:p>
        </p:txBody>
      </p:sp>
      <p:sp>
        <p:nvSpPr>
          <p:cNvPr id="6" name="5 Rectángulo"/>
          <p:cNvSpPr/>
          <p:nvPr/>
        </p:nvSpPr>
        <p:spPr>
          <a:xfrm>
            <a:off x="376719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CO" dirty="0"/>
          </a:p>
        </p:txBody>
      </p:sp>
      <p:sp>
        <p:nvSpPr>
          <p:cNvPr id="7" name="6 Rectángulo"/>
          <p:cNvSpPr/>
          <p:nvPr/>
        </p:nvSpPr>
        <p:spPr>
          <a:xfrm>
            <a:off x="376719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CO" dirty="0"/>
          </a:p>
        </p:txBody>
      </p:sp>
      <p:sp>
        <p:nvSpPr>
          <p:cNvPr id="8" name="7 Rectángulo"/>
          <p:cNvSpPr/>
          <p:nvPr/>
        </p:nvSpPr>
        <p:spPr>
          <a:xfrm>
            <a:off x="471601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endParaRPr lang="es-CO" dirty="0">
              <a:solidFill>
                <a:prstClr val="black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6765"/>
            <a:ext cx="4140200" cy="1169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ángulo 9"/>
          <p:cNvSpPr/>
          <p:nvPr/>
        </p:nvSpPr>
        <p:spPr>
          <a:xfrm>
            <a:off x="827584" y="2136339"/>
            <a:ext cx="748883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800" dirty="0"/>
              <a:t>En cumplimiento del Artículo 364-5 del Estatuto Tributario, parágrafo 2 Numeral 6. </a:t>
            </a:r>
          </a:p>
          <a:p>
            <a:pPr algn="just"/>
            <a:endParaRPr lang="es-CO" sz="2800" dirty="0"/>
          </a:p>
          <a:p>
            <a:pPr algn="just"/>
            <a:r>
              <a:rPr lang="es-CO" sz="2800" dirty="0"/>
              <a:t>Monto total de pagos salariales a los miembros de los cuerpos directivos, sin obligación de discriminar los pagos individuales. Total pagos salariales a Directivos año gravable </a:t>
            </a:r>
            <a:r>
              <a:rPr lang="es-CO" sz="2800" dirty="0" smtClean="0"/>
              <a:t>2024: </a:t>
            </a:r>
            <a:r>
              <a:rPr lang="es-CO" sz="2800" smtClean="0"/>
              <a:t>$109.283.167</a:t>
            </a:r>
            <a:endParaRPr lang="es-CO" sz="2800" dirty="0"/>
          </a:p>
          <a:p>
            <a:pPr algn="just"/>
            <a:endParaRPr lang="es-CO" sz="2800" dirty="0"/>
          </a:p>
        </p:txBody>
      </p:sp>
    </p:spTree>
    <p:extLst>
      <p:ext uri="{BB962C8B-B14F-4D97-AF65-F5344CB8AC3E}">
        <p14:creationId xmlns:p14="http://schemas.microsoft.com/office/powerpoint/2010/main" val="238991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46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Sidney Beltran</dc:creator>
  <cp:lastModifiedBy>Usuario</cp:lastModifiedBy>
  <cp:revision>9</cp:revision>
  <dcterms:created xsi:type="dcterms:W3CDTF">2018-05-04T12:52:28Z</dcterms:created>
  <dcterms:modified xsi:type="dcterms:W3CDTF">2025-06-25T14:42:02Z</dcterms:modified>
</cp:coreProperties>
</file>