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175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10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341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006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78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589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8869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38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4991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17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36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999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548BD-6500-4D38-A9AB-4FF7CB8121FF}" type="datetimeFigureOut">
              <a:rPr lang="es-CO" smtClean="0"/>
              <a:t>25/06/2025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77C46-51F0-4069-8E41-D943258F23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656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20446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6" name="5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7" name="6 Rectángulo"/>
          <p:cNvSpPr/>
          <p:nvPr/>
        </p:nvSpPr>
        <p:spPr>
          <a:xfrm>
            <a:off x="376719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O" dirty="0"/>
          </a:p>
        </p:txBody>
      </p:sp>
      <p:sp>
        <p:nvSpPr>
          <p:cNvPr id="8" name="7 Rectángulo"/>
          <p:cNvSpPr/>
          <p:nvPr/>
        </p:nvSpPr>
        <p:spPr>
          <a:xfrm>
            <a:off x="471601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es-CO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765"/>
            <a:ext cx="41402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23517"/>
            <a:ext cx="8588651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Tab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043793"/>
              </p:ext>
            </p:extLst>
          </p:nvPr>
        </p:nvGraphicFramePr>
        <p:xfrm>
          <a:off x="539552" y="2393506"/>
          <a:ext cx="7918649" cy="3771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6319">
                  <a:extLst>
                    <a:ext uri="{9D8B030D-6E8A-4147-A177-3AD203B41FA5}">
                      <a16:colId xmlns:a16="http://schemas.microsoft.com/office/drawing/2014/main" val="1584301581"/>
                    </a:ext>
                  </a:extLst>
                </a:gridCol>
                <a:gridCol w="1085987">
                  <a:extLst>
                    <a:ext uri="{9D8B030D-6E8A-4147-A177-3AD203B41FA5}">
                      <a16:colId xmlns:a16="http://schemas.microsoft.com/office/drawing/2014/main" val="1926847911"/>
                    </a:ext>
                  </a:extLst>
                </a:gridCol>
                <a:gridCol w="1191568">
                  <a:extLst>
                    <a:ext uri="{9D8B030D-6E8A-4147-A177-3AD203B41FA5}">
                      <a16:colId xmlns:a16="http://schemas.microsoft.com/office/drawing/2014/main" val="1819499920"/>
                    </a:ext>
                  </a:extLst>
                </a:gridCol>
                <a:gridCol w="1146319">
                  <a:extLst>
                    <a:ext uri="{9D8B030D-6E8A-4147-A177-3AD203B41FA5}">
                      <a16:colId xmlns:a16="http://schemas.microsoft.com/office/drawing/2014/main" val="1695560066"/>
                    </a:ext>
                  </a:extLst>
                </a:gridCol>
                <a:gridCol w="1131235">
                  <a:extLst>
                    <a:ext uri="{9D8B030D-6E8A-4147-A177-3AD203B41FA5}">
                      <a16:colId xmlns:a16="http://schemas.microsoft.com/office/drawing/2014/main" val="1655005239"/>
                    </a:ext>
                  </a:extLst>
                </a:gridCol>
                <a:gridCol w="2217221">
                  <a:extLst>
                    <a:ext uri="{9D8B030D-6E8A-4147-A177-3AD203B41FA5}">
                      <a16:colId xmlns:a16="http://schemas.microsoft.com/office/drawing/2014/main" val="521154035"/>
                    </a:ext>
                  </a:extLst>
                </a:gridCol>
              </a:tblGrid>
              <a:tr h="50571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DOCUMENTO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PRIMER APELLIDO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SEGUNDO APELLIDO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PRIMER NOMBRE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SGDO NOMBRE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>
                          <a:effectLst/>
                        </a:rPr>
                        <a:t>DENOMINACION DEL CARGO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00930694"/>
                  </a:ext>
                </a:extLst>
              </a:tr>
              <a:tr h="343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14960582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LONDONO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BARONA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HERNAN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Miembro de Junta Directiva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37112709"/>
                  </a:ext>
                </a:extLst>
              </a:tr>
              <a:tr h="343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79141571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BOTERO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PARDO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LUIS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ANTONIO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Miembro de Junta Directiva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5535606"/>
                  </a:ext>
                </a:extLst>
              </a:tr>
              <a:tr h="343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38976800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BARRETO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DE SARDI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LUZ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HELENA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Miembro de Junta Directiva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0092048"/>
                  </a:ext>
                </a:extLst>
              </a:tr>
              <a:tr h="343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66806758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RAMIREZ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MARCELA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Miembro de Junta Directiva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62251967"/>
                  </a:ext>
                </a:extLst>
              </a:tr>
              <a:tr h="343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16750897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LOZANO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VALDERRAMO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HUGO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ALBERTO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Miembro de Junta Directiva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33280256"/>
                  </a:ext>
                </a:extLst>
              </a:tr>
              <a:tr h="343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94501212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ARIAS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QUINTERO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JOSE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FERNANDO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Miembro de Junta Directiva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34082197"/>
                  </a:ext>
                </a:extLst>
              </a:tr>
              <a:tr h="343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31926523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MEJIA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GOMEZ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DORA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CECILIA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Miembro de Junta Directiva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9414558"/>
                  </a:ext>
                </a:extLst>
              </a:tr>
              <a:tr h="25984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66851882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CORREA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RENTERIA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VICTORIA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EUGENIA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Directora Ejecutiva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1209186"/>
                  </a:ext>
                </a:extLst>
              </a:tr>
              <a:tr h="343301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16447222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TRUJILLO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DEL CASTILLO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JOSE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ISRAEL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Revisor Fiscal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7234590"/>
                  </a:ext>
                </a:extLst>
              </a:tr>
              <a:tr h="259840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66829172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BELTRAN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LOPEZ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SIDNEY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Contadora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9532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91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94</Words>
  <Application>Microsoft Office PowerPoint</Application>
  <PresentationFormat>Presentación en pantalla (4:3)</PresentationFormat>
  <Paragraphs>66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Sidney Beltran</dc:creator>
  <cp:lastModifiedBy>Usuario</cp:lastModifiedBy>
  <cp:revision>7</cp:revision>
  <dcterms:created xsi:type="dcterms:W3CDTF">2018-05-04T12:52:28Z</dcterms:created>
  <dcterms:modified xsi:type="dcterms:W3CDTF">2025-06-25T13:25:11Z</dcterms:modified>
</cp:coreProperties>
</file>