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1A548DCB-6F5A-4E3D-86A5-564D87FEE34A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106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34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6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589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86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38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99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17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36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999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656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3" y="-5488"/>
            <a:ext cx="9151315" cy="68634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2656"/>
            <a:ext cx="120446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8" name="7 Rectángulo"/>
          <p:cNvSpPr/>
          <p:nvPr/>
        </p:nvSpPr>
        <p:spPr>
          <a:xfrm>
            <a:off x="471601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es-CO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765"/>
            <a:ext cx="41402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2 Marcador de contenido"/>
          <p:cNvSpPr txBox="1">
            <a:spLocks/>
          </p:cNvSpPr>
          <p:nvPr/>
        </p:nvSpPr>
        <p:spPr>
          <a:xfrm>
            <a:off x="457200" y="2130425"/>
            <a:ext cx="7571184" cy="3995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CO" sz="2400" dirty="0"/>
          </a:p>
        </p:txBody>
      </p:sp>
      <p:sp>
        <p:nvSpPr>
          <p:cNvPr id="10" name="Rectángulo 9"/>
          <p:cNvSpPr/>
          <p:nvPr/>
        </p:nvSpPr>
        <p:spPr>
          <a:xfrm>
            <a:off x="685800" y="1859340"/>
            <a:ext cx="79709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/>
              <a:t>Información publicada en cumplimiento del Artículo 364-5 del Estatuto Tributario, parágrafo 2 Numeral 14</a:t>
            </a:r>
          </a:p>
          <a:p>
            <a:endParaRPr lang="es-ES" sz="2800" dirty="0"/>
          </a:p>
          <a:p>
            <a:r>
              <a:rPr lang="es-ES" sz="2800" dirty="0"/>
              <a:t>El valor de los recursos de cooperación internacional no reembolsables </a:t>
            </a:r>
            <a:r>
              <a:rPr lang="es-ES" sz="2800"/>
              <a:t>$ </a:t>
            </a:r>
            <a:r>
              <a:rPr lang="es-ES" sz="2800" smtClean="0"/>
              <a:t>486.657.094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389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27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Sidney Beltran</dc:creator>
  <cp:lastModifiedBy>Usuario</cp:lastModifiedBy>
  <cp:revision>14</cp:revision>
  <dcterms:created xsi:type="dcterms:W3CDTF">2018-05-04T12:52:28Z</dcterms:created>
  <dcterms:modified xsi:type="dcterms:W3CDTF">2025-06-25T14:37:58Z</dcterms:modified>
</cp:coreProperties>
</file>