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1A548DCB-6F5A-4E3D-86A5-564D87FEE34A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58" y="47162"/>
            <a:ext cx="9151315" cy="6863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2 Marcador de contenido"/>
          <p:cNvSpPr txBox="1">
            <a:spLocks/>
          </p:cNvSpPr>
          <p:nvPr/>
        </p:nvSpPr>
        <p:spPr>
          <a:xfrm>
            <a:off x="457200" y="2130425"/>
            <a:ext cx="7571184" cy="3995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CO" sz="2400" dirty="0"/>
          </a:p>
        </p:txBody>
      </p:sp>
      <p:sp>
        <p:nvSpPr>
          <p:cNvPr id="10" name="Rectángulo 9"/>
          <p:cNvSpPr/>
          <p:nvPr/>
        </p:nvSpPr>
        <p:spPr>
          <a:xfrm>
            <a:off x="685800" y="1859340"/>
            <a:ext cx="797098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La siguiente información se publica en cumplimiento del Artículo 364-5 del Estatuto Tributario, parágrafo 2 Numeral 10 </a:t>
            </a:r>
          </a:p>
          <a:p>
            <a:pPr algn="just"/>
            <a:endParaRPr lang="es-ES" sz="2400" dirty="0"/>
          </a:p>
          <a:p>
            <a:pPr algn="just"/>
            <a:r>
              <a:rPr lang="es-ES" sz="2400" dirty="0" smtClean="0"/>
              <a:t>El monto de las donaciones recibidas </a:t>
            </a:r>
            <a:r>
              <a:rPr lang="es-ES" sz="2400" smtClean="0"/>
              <a:t>durante </a:t>
            </a:r>
            <a:r>
              <a:rPr lang="es-ES" sz="2400" smtClean="0"/>
              <a:t>2024 </a:t>
            </a:r>
            <a:r>
              <a:rPr lang="es-ES" sz="2400" dirty="0" smtClean="0"/>
              <a:t>en eventos o recaudos masivos fue </a:t>
            </a:r>
            <a:r>
              <a:rPr lang="es-ES" sz="2400" smtClean="0"/>
              <a:t>de </a:t>
            </a:r>
            <a:r>
              <a:rPr lang="es-ES" sz="2400" smtClean="0"/>
              <a:t>$</a:t>
            </a:r>
            <a:r>
              <a:rPr lang="es-ES" sz="2400" smtClean="0"/>
              <a:t>7.410.712</a:t>
            </a:r>
            <a:r>
              <a:rPr lang="es-ES" sz="2400" smtClean="0"/>
              <a:t> </a:t>
            </a:r>
            <a:r>
              <a:rPr lang="es-ES" sz="2400" dirty="0" smtClean="0"/>
              <a:t>la totalidad de estos recursos fueron invertidos durante el </a:t>
            </a:r>
            <a:r>
              <a:rPr lang="es-ES" sz="2400" smtClean="0"/>
              <a:t>año </a:t>
            </a:r>
            <a:r>
              <a:rPr lang="es-ES" sz="2400" smtClean="0"/>
              <a:t>2024, </a:t>
            </a:r>
            <a:r>
              <a:rPr lang="es-ES" sz="2400" dirty="0" smtClean="0"/>
              <a:t>en la ejecución de las actividades meritorias contempladas por los estatutos de la Corporacion Caminos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15</cp:revision>
  <dcterms:created xsi:type="dcterms:W3CDTF">2018-05-04T12:52:28Z</dcterms:created>
  <dcterms:modified xsi:type="dcterms:W3CDTF">2025-06-25T14:37:16Z</dcterms:modified>
</cp:coreProperties>
</file>